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58" r:id="rId4"/>
    <p:sldId id="273" r:id="rId5"/>
    <p:sldId id="269" r:id="rId6"/>
    <p:sldId id="259" r:id="rId7"/>
    <p:sldId id="260" r:id="rId8"/>
    <p:sldId id="271" r:id="rId9"/>
    <p:sldId id="270" r:id="rId10"/>
    <p:sldId id="267" r:id="rId11"/>
    <p:sldId id="266" r:id="rId12"/>
    <p:sldId id="261" r:id="rId13"/>
    <p:sldId id="262" r:id="rId14"/>
    <p:sldId id="263" r:id="rId15"/>
    <p:sldId id="264" r:id="rId16"/>
    <p:sldId id="274" r:id="rId17"/>
    <p:sldId id="272" r:id="rId18"/>
    <p:sldId id="275" r:id="rId1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7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5E91-5566-4919-AF9B-C21102079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475E8-2F98-4CBA-A860-11C77B2A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45AB0-EFEE-4447-B856-716F9F2AA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E882-673D-4522-AA06-C12B3E4B2135}" type="datetimeFigureOut">
              <a:rPr lang="en-NZ" smtClean="0"/>
              <a:t>28/03/2022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09A5C-9A1A-4225-8D0C-C6914F6C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D2AAE-79ED-4305-8C74-F5921F9D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C127-EBC9-442A-B3C4-B9EE8799F8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24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24EEB-A3AC-4F9D-B87D-2404FEA7C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F0B8E-1771-4366-90E4-8CA4E1629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AD560-7AB9-4BAB-9C93-3DB70F63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E882-673D-4522-AA06-C12B3E4B2135}" type="datetimeFigureOut">
              <a:rPr lang="en-NZ" smtClean="0"/>
              <a:t>28/03/2022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A558B-B5D3-4259-886F-112F2545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12C38-78E2-4C99-8E3B-1C2C59ADC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C127-EBC9-442A-B3C4-B9EE8799F8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0473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1081CB-1C1E-436F-817D-D0BC1A3CB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9AC93-EC35-44BF-91CE-F716FEDAFF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902D5-463F-4AC5-82C9-9E3795F9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E882-673D-4522-AA06-C12B3E4B2135}" type="datetimeFigureOut">
              <a:rPr lang="en-NZ" smtClean="0"/>
              <a:t>28/03/2022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10D75-6CCD-4F07-AD3F-4A0D62CB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3FA2D-F3ED-4408-BFFA-AD5D22152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C127-EBC9-442A-B3C4-B9EE8799F8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267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3D3B-3494-46D7-B395-2D5190278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087A9-F516-44E4-B4D4-CB99DC957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A51DD-97B1-46BA-9C7F-5531A3C8A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E882-673D-4522-AA06-C12B3E4B2135}" type="datetimeFigureOut">
              <a:rPr lang="en-NZ" smtClean="0"/>
              <a:t>28/03/2022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94800-6834-4133-AACE-3C8D8FEEE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19D01-993F-4092-AA3A-217ADF83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C127-EBC9-442A-B3C4-B9EE8799F8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7398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F6DB4-F110-47F7-AC1F-DAB103D58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CDFA9-2C54-4054-91CE-C255B2CC9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3F16F-FAE9-45C9-AD62-48F0B462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E882-673D-4522-AA06-C12B3E4B2135}" type="datetimeFigureOut">
              <a:rPr lang="en-NZ" smtClean="0"/>
              <a:t>28/03/2022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9A160-354B-4C8E-9E3E-46C8D71D2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176DB-8375-44D8-96B5-A53CBE83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C127-EBC9-442A-B3C4-B9EE8799F8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308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B8D74-0184-47DF-BED9-93DABA131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86DDA-DA38-43A7-946A-EA3023E28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4BEC5D-D247-4ADA-897D-6774F2DC7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404B6-54C8-482A-904E-662D21B7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E882-673D-4522-AA06-C12B3E4B2135}" type="datetimeFigureOut">
              <a:rPr lang="en-NZ" smtClean="0"/>
              <a:t>28/03/2022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23768-8EC2-4BE2-8AAD-E4753CA3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93295-7A6C-4517-8735-528253C7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C127-EBC9-442A-B3C4-B9EE8799F8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082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E582C-B253-4B96-B0F9-A35D69D7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A4027-9D71-470B-8498-505BF7895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3A917-5D8A-4516-9956-0DE4F0425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93B4C-35C0-49D7-8F18-8703DC0F8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86AA02-8A46-4B4C-A609-DBC3F6A9F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BDE120-BD6F-4FDD-8576-B518CBD64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E882-673D-4522-AA06-C12B3E4B2135}" type="datetimeFigureOut">
              <a:rPr lang="en-NZ" smtClean="0"/>
              <a:t>28/03/2022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208752-B9D9-4D56-9F19-084DFD61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FE260B-E124-45E7-B0C3-16A9F6F0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C127-EBC9-442A-B3C4-B9EE8799F8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69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53D42-535B-4B68-BEBC-2855AAD3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B37F8-894E-4821-8AF8-B28CCB707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E882-673D-4522-AA06-C12B3E4B2135}" type="datetimeFigureOut">
              <a:rPr lang="en-NZ" smtClean="0"/>
              <a:t>28/03/2022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E71CF-78D2-460E-A1BB-D89E6792A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DE020-FD0F-421C-8D2B-309779C76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C127-EBC9-442A-B3C4-B9EE8799F8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3449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63F1B8-CF8F-4725-87EF-D64DAF85C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E882-673D-4522-AA06-C12B3E4B2135}" type="datetimeFigureOut">
              <a:rPr lang="en-NZ" smtClean="0"/>
              <a:t>28/03/2022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F0E6B8-849D-4342-A672-67E4C7F4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A3677-4F5B-4B61-B8AE-2CE56A99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C127-EBC9-442A-B3C4-B9EE8799F8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40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5D90C-AB5E-4F55-89DC-4BE5477D3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C36C7-7935-4CA3-88B6-6AA9A0724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1E87E-4BE4-4485-8A74-F92E9D15A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0D01F-F21A-4C6C-8330-35068D66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E882-673D-4522-AA06-C12B3E4B2135}" type="datetimeFigureOut">
              <a:rPr lang="en-NZ" smtClean="0"/>
              <a:t>28/03/2022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D9AB3-1AB8-4033-999D-C736F1F69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415B18-B37A-4D57-8FEA-90688EE55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C127-EBC9-442A-B3C4-B9EE8799F8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99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F3EDD-96B4-43AD-86C3-4929D2DF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32F893-552A-48F3-A11F-9AE54B2B4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8ABF7-E811-433D-A937-294AF89B6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7E496-53C1-48E0-9FD4-EE99F3C53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E882-673D-4522-AA06-C12B3E4B2135}" type="datetimeFigureOut">
              <a:rPr lang="en-NZ" smtClean="0"/>
              <a:t>28/03/2022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4A88F-ADF6-4AB8-B37B-6E859EEE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9C9A-9A70-4C96-AA3A-95F3DF02C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C127-EBC9-442A-B3C4-B9EE8799F8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151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0820B4-DB71-404D-B130-B898A89E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D6BA0-6773-43C0-95BC-CBAC39D07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D694C-4E84-4EA6-9FE2-26AF3663B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4E882-673D-4522-AA06-C12B3E4B2135}" type="datetimeFigureOut">
              <a:rPr lang="en-NZ" smtClean="0"/>
              <a:t>28/03/2022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4F45F-6EA0-4E77-BB7B-C4D2E2BE6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C7AF4-EBEA-4F06-8B49-F4DB9D437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6C127-EBC9-442A-B3C4-B9EE8799F8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8264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208996-8760-483E-B5BD-C0B40AA57847}"/>
              </a:ext>
            </a:extLst>
          </p:cNvPr>
          <p:cNvSpPr txBox="1"/>
          <p:nvPr/>
        </p:nvSpPr>
        <p:spPr>
          <a:xfrm>
            <a:off x="1519707" y="1313645"/>
            <a:ext cx="7547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/>
              <a:t>Te Aka </a:t>
            </a:r>
            <a:r>
              <a:rPr lang="en-NZ" sz="4000" dirty="0" err="1"/>
              <a:t>Puaho</a:t>
            </a:r>
            <a:endParaRPr lang="en-NZ" sz="4000" dirty="0"/>
          </a:p>
          <a:p>
            <a:r>
              <a:rPr lang="en-NZ" sz="4000" dirty="0"/>
              <a:t>Korowai </a:t>
            </a:r>
            <a:r>
              <a:rPr lang="en-NZ" sz="4000" dirty="0" err="1"/>
              <a:t>Tapu</a:t>
            </a:r>
            <a:r>
              <a:rPr lang="en-NZ" sz="4000" dirty="0"/>
              <a:t> exchange</a:t>
            </a:r>
          </a:p>
          <a:p>
            <a:r>
              <a:rPr lang="en-NZ" sz="4000" dirty="0"/>
              <a:t>March 2022</a:t>
            </a:r>
          </a:p>
        </p:txBody>
      </p:sp>
      <p:pic>
        <p:nvPicPr>
          <p:cNvPr id="3" name="Malcolm Gordon - Songs for the Saints - 03 Korowai Tapu">
            <a:hlinkClick r:id="" action="ppaction://media"/>
            <a:extLst>
              <a:ext uri="{FF2B5EF4-FFF2-40B4-BE49-F238E27FC236}">
                <a16:creationId xmlns:a16="http://schemas.microsoft.com/office/drawing/2014/main" id="{91C80C25-F1B4-4C8C-B215-B2EEF8F85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469618-FFB2-4EBE-98F5-A69E68B639A8}"/>
              </a:ext>
            </a:extLst>
          </p:cNvPr>
          <p:cNvSpPr txBox="1"/>
          <p:nvPr/>
        </p:nvSpPr>
        <p:spPr>
          <a:xfrm>
            <a:off x="7392473" y="5808372"/>
            <a:ext cx="4507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Music: Korowai </a:t>
            </a:r>
            <a:r>
              <a:rPr lang="en-NZ" dirty="0" err="1"/>
              <a:t>Tapu</a:t>
            </a:r>
            <a:r>
              <a:rPr lang="en-NZ" dirty="0"/>
              <a:t> by Malcolm Gordon</a:t>
            </a:r>
          </a:p>
          <a:p>
            <a:r>
              <a:rPr lang="en-NZ" dirty="0"/>
              <a:t>From </a:t>
            </a:r>
            <a:r>
              <a:rPr lang="en-NZ" i="1" dirty="0"/>
              <a:t>Songs for the Saints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619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mish receiving">
            <a:extLst>
              <a:ext uri="{FF2B5EF4-FFF2-40B4-BE49-F238E27FC236}">
                <a16:creationId xmlns:a16="http://schemas.microsoft.com/office/drawing/2014/main" id="{D4339DC5-036C-49C3-BAAE-954E68EF1C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7E7A9A-FCE9-44B3-AFDA-94BC06AAE978}"/>
              </a:ext>
            </a:extLst>
          </p:cNvPr>
          <p:cNvSpPr txBox="1"/>
          <p:nvPr/>
        </p:nvSpPr>
        <p:spPr>
          <a:xfrm>
            <a:off x="1717964" y="6234545"/>
            <a:ext cx="551410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The Rt Rev Hamish Galloway receives the korowai </a:t>
            </a:r>
            <a:r>
              <a:rPr lang="en-NZ" dirty="0" err="1">
                <a:solidFill>
                  <a:schemeClr val="bg1"/>
                </a:solidFill>
              </a:rPr>
              <a:t>tapu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mish receiving larger">
            <a:extLst>
              <a:ext uri="{FF2B5EF4-FFF2-40B4-BE49-F238E27FC236}">
                <a16:creationId xmlns:a16="http://schemas.microsoft.com/office/drawing/2014/main" id="{E2A40D6C-FD3F-4AF5-817B-10B2867629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4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ifts from TAP1">
            <a:extLst>
              <a:ext uri="{FF2B5EF4-FFF2-40B4-BE49-F238E27FC236}">
                <a16:creationId xmlns:a16="http://schemas.microsoft.com/office/drawing/2014/main" id="{B2945001-4FB2-491B-BD21-D517222CBE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EF73A3-BB4D-4E9E-82C2-8C6F7C767B69}"/>
              </a:ext>
            </a:extLst>
          </p:cNvPr>
          <p:cNvSpPr txBox="1"/>
          <p:nvPr/>
        </p:nvSpPr>
        <p:spPr>
          <a:xfrm>
            <a:off x="1524000" y="6289964"/>
            <a:ext cx="7606145" cy="37407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Gifts being presented to Very Rev Fakaofo and Mrs Ruth Kaio by Te Aka </a:t>
            </a:r>
            <a:r>
              <a:rPr lang="en-NZ" dirty="0" err="1">
                <a:solidFill>
                  <a:schemeClr val="bg1"/>
                </a:solidFill>
              </a:rPr>
              <a:t>Puaho</a:t>
            </a:r>
            <a:r>
              <a:rPr lang="en-NZ" dirty="0" err="1"/>
              <a:t>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6999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ifts from TAP2">
            <a:extLst>
              <a:ext uri="{FF2B5EF4-FFF2-40B4-BE49-F238E27FC236}">
                <a16:creationId xmlns:a16="http://schemas.microsoft.com/office/drawing/2014/main" id="{8202A809-4236-44D6-AD31-C4E9EF529F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ifts from TAP3">
            <a:extLst>
              <a:ext uri="{FF2B5EF4-FFF2-40B4-BE49-F238E27FC236}">
                <a16:creationId xmlns:a16="http://schemas.microsoft.com/office/drawing/2014/main" id="{A51FC787-02E2-4E14-A761-2C52166EB8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ifts from TAP4">
            <a:extLst>
              <a:ext uri="{FF2B5EF4-FFF2-40B4-BE49-F238E27FC236}">
                <a16:creationId xmlns:a16="http://schemas.microsoft.com/office/drawing/2014/main" id="{9E6EFD1C-FA1B-488D-9E38-568A3B817B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P for Ruth">
            <a:extLst>
              <a:ext uri="{FF2B5EF4-FFF2-40B4-BE49-F238E27FC236}">
                <a16:creationId xmlns:a16="http://schemas.microsoft.com/office/drawing/2014/main" id="{66B1F944-4E27-4FC8-93DA-49AFA46C60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0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uth and Fakaofo">
            <a:extLst>
              <a:ext uri="{FF2B5EF4-FFF2-40B4-BE49-F238E27FC236}">
                <a16:creationId xmlns:a16="http://schemas.microsoft.com/office/drawing/2014/main" id="{48AA5522-A1F6-4205-A033-2FE97D8484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6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B0B32AB2-CCD2-45D1-A418-86623FD30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0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kaofo 1">
            <a:extLst>
              <a:ext uri="{FF2B5EF4-FFF2-40B4-BE49-F238E27FC236}">
                <a16:creationId xmlns:a16="http://schemas.microsoft.com/office/drawing/2014/main" id="{0C48467B-C178-436E-8013-BC45396BC07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r="2424" b="6869"/>
          <a:stretch/>
        </p:blipFill>
        <p:spPr>
          <a:xfrm rot="10800000">
            <a:off x="1745671" y="-1"/>
            <a:ext cx="8970439" cy="6857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784843-EF83-4CAB-AFA7-1C4B3863B050}"/>
              </a:ext>
            </a:extLst>
          </p:cNvPr>
          <p:cNvSpPr txBox="1"/>
          <p:nvPr/>
        </p:nvSpPr>
        <p:spPr>
          <a:xfrm>
            <a:off x="2078183" y="6137564"/>
            <a:ext cx="83681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Very Rev Fakaofo Kaio with Mrs Ruth Kaio – wearing the korowai for the last time</a:t>
            </a:r>
          </a:p>
        </p:txBody>
      </p:sp>
    </p:spTree>
    <p:extLst>
      <p:ext uri="{BB962C8B-B14F-4D97-AF65-F5344CB8AC3E}">
        <p14:creationId xmlns:p14="http://schemas.microsoft.com/office/powerpoint/2010/main" val="374734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kaofo 2">
            <a:extLst>
              <a:ext uri="{FF2B5EF4-FFF2-40B4-BE49-F238E27FC236}">
                <a16:creationId xmlns:a16="http://schemas.microsoft.com/office/drawing/2014/main" id="{A86A173F-F663-45A4-9216-8AF2A413EB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miana 1">
            <a:extLst>
              <a:ext uri="{FF2B5EF4-FFF2-40B4-BE49-F238E27FC236}">
                <a16:creationId xmlns:a16="http://schemas.microsoft.com/office/drawing/2014/main" id="{3AD3E072-6835-4722-B266-9306B871BA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46D2C0-2708-4382-8288-A6693019261F}"/>
              </a:ext>
            </a:extLst>
          </p:cNvPr>
          <p:cNvSpPr txBox="1"/>
          <p:nvPr/>
        </p:nvSpPr>
        <p:spPr>
          <a:xfrm>
            <a:off x="3643744" y="5832764"/>
            <a:ext cx="631767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Rev </a:t>
            </a:r>
            <a:r>
              <a:rPr lang="en-NZ" dirty="0" err="1">
                <a:solidFill>
                  <a:schemeClr val="bg1"/>
                </a:solidFill>
              </a:rPr>
              <a:t>Tamiana</a:t>
            </a:r>
            <a:r>
              <a:rPr lang="en-NZ" dirty="0">
                <a:solidFill>
                  <a:schemeClr val="bg1"/>
                </a:solidFill>
              </a:rPr>
              <a:t> </a:t>
            </a:r>
            <a:r>
              <a:rPr lang="en-NZ" dirty="0" err="1">
                <a:solidFill>
                  <a:schemeClr val="bg1"/>
                </a:solidFill>
              </a:rPr>
              <a:t>Thrupp</a:t>
            </a:r>
            <a:r>
              <a:rPr lang="en-NZ" dirty="0">
                <a:solidFill>
                  <a:schemeClr val="bg1"/>
                </a:solidFill>
              </a:rPr>
              <a:t> leads a </a:t>
            </a:r>
            <a:r>
              <a:rPr lang="en-NZ" dirty="0" err="1">
                <a:solidFill>
                  <a:schemeClr val="bg1"/>
                </a:solidFill>
              </a:rPr>
              <a:t>karakia</a:t>
            </a:r>
            <a:r>
              <a:rPr lang="en-NZ" dirty="0">
                <a:solidFill>
                  <a:schemeClr val="bg1"/>
                </a:solidFill>
              </a:rPr>
              <a:t>. </a:t>
            </a:r>
          </a:p>
          <a:p>
            <a:r>
              <a:rPr lang="en-NZ" dirty="0">
                <a:solidFill>
                  <a:schemeClr val="bg1"/>
                </a:solidFill>
              </a:rPr>
              <a:t>With Very Rev Fakaofo Kaio, Ms Marina Rakuraku Moderator of Te Aka </a:t>
            </a:r>
            <a:r>
              <a:rPr lang="en-NZ" dirty="0" err="1">
                <a:solidFill>
                  <a:schemeClr val="bg1"/>
                </a:solidFill>
              </a:rPr>
              <a:t>Puaho</a:t>
            </a:r>
            <a:r>
              <a:rPr lang="en-NZ" dirty="0">
                <a:solidFill>
                  <a:schemeClr val="bg1"/>
                </a:solidFill>
              </a:rPr>
              <a:t>, Rt Rev Hamish Galloway</a:t>
            </a:r>
          </a:p>
        </p:txBody>
      </p:sp>
    </p:spTree>
    <p:extLst>
      <p:ext uri="{BB962C8B-B14F-4D97-AF65-F5344CB8AC3E}">
        <p14:creationId xmlns:p14="http://schemas.microsoft.com/office/powerpoint/2010/main" val="22545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stening to Tamiana">
            <a:extLst>
              <a:ext uri="{FF2B5EF4-FFF2-40B4-BE49-F238E27FC236}">
                <a16:creationId xmlns:a16="http://schemas.microsoft.com/office/drawing/2014/main" id="{EC712418-8BE6-4798-803F-67FCF24799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0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kaofo and Marina 2">
            <a:extLst>
              <a:ext uri="{FF2B5EF4-FFF2-40B4-BE49-F238E27FC236}">
                <a16:creationId xmlns:a16="http://schemas.microsoft.com/office/drawing/2014/main" id="{B5245430-1333-4655-AF33-65DB3A1904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6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kofo and Marina">
            <a:extLst>
              <a:ext uri="{FF2B5EF4-FFF2-40B4-BE49-F238E27FC236}">
                <a16:creationId xmlns:a16="http://schemas.microsoft.com/office/drawing/2014/main" id="{CB177574-5C13-48FB-9F15-8C909FD779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moving korowai">
            <a:extLst>
              <a:ext uri="{FF2B5EF4-FFF2-40B4-BE49-F238E27FC236}">
                <a16:creationId xmlns:a16="http://schemas.microsoft.com/office/drawing/2014/main" id="{A8366D06-9B66-4BA6-B0DE-B20BCFCF6C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025779-94C8-42FD-9FA9-D7CE8D020E65}"/>
              </a:ext>
            </a:extLst>
          </p:cNvPr>
          <p:cNvSpPr txBox="1"/>
          <p:nvPr/>
        </p:nvSpPr>
        <p:spPr>
          <a:xfrm>
            <a:off x="1524000" y="6151418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Marina Rakuraku, Moderator of Te Aka </a:t>
            </a:r>
            <a:r>
              <a:rPr lang="en-NZ" dirty="0" err="1">
                <a:solidFill>
                  <a:schemeClr val="bg1"/>
                </a:solidFill>
              </a:rPr>
              <a:t>Puaho</a:t>
            </a:r>
            <a:r>
              <a:rPr lang="en-NZ" dirty="0">
                <a:solidFill>
                  <a:schemeClr val="bg1"/>
                </a:solidFill>
              </a:rPr>
              <a:t> removes the korowai </a:t>
            </a:r>
            <a:r>
              <a:rPr lang="en-NZ" dirty="0" err="1">
                <a:solidFill>
                  <a:schemeClr val="bg1"/>
                </a:solidFill>
              </a:rPr>
              <a:t>tapu</a:t>
            </a:r>
            <a:r>
              <a:rPr lang="en-NZ" dirty="0">
                <a:solidFill>
                  <a:schemeClr val="bg1"/>
                </a:solidFill>
              </a:rPr>
              <a:t> from Very Rev Fakaofo </a:t>
            </a:r>
            <a:r>
              <a:rPr lang="en-NZ" dirty="0" err="1">
                <a:solidFill>
                  <a:schemeClr val="bg1"/>
                </a:solidFill>
              </a:rPr>
              <a:t>Kaio’s</a:t>
            </a:r>
            <a:r>
              <a:rPr lang="en-NZ" dirty="0">
                <a:solidFill>
                  <a:schemeClr val="bg1"/>
                </a:solidFill>
              </a:rPr>
              <a:t> shoulders. </a:t>
            </a:r>
          </a:p>
        </p:txBody>
      </p:sp>
    </p:spTree>
    <p:extLst>
      <p:ext uri="{BB962C8B-B14F-4D97-AF65-F5344CB8AC3E}">
        <p14:creationId xmlns:p14="http://schemas.microsoft.com/office/powerpoint/2010/main" val="158273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moving korowai 2">
            <a:extLst>
              <a:ext uri="{FF2B5EF4-FFF2-40B4-BE49-F238E27FC236}">
                <a16:creationId xmlns:a16="http://schemas.microsoft.com/office/drawing/2014/main" id="{A42D7CCF-35D1-4517-8C0B-F64518B42F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105</Words>
  <Application>Microsoft Office PowerPoint</Application>
  <PresentationFormat>Widescreen</PresentationFormat>
  <Paragraphs>11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Aka Puaho Korowai Tapu handing-over ceremony March 24th 2022</dc:title>
  <dc:creator>Sharon Ensor</dc:creator>
  <cp:lastModifiedBy>Sharon Ensor</cp:lastModifiedBy>
  <cp:revision>16</cp:revision>
  <dcterms:created xsi:type="dcterms:W3CDTF">2022-03-28T03:03:37Z</dcterms:created>
  <dcterms:modified xsi:type="dcterms:W3CDTF">2022-03-28T04:25:05Z</dcterms:modified>
</cp:coreProperties>
</file>